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custDataLst>
    <p:tags r:id="rId1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00"/>
    <p:restoredTop sz="0"/>
  </p:normalViewPr>
  <p:slideViewPr>
    <p:cSldViewPr>
      <p:cViewPr>
        <p:scale>
          <a:sx n="73" d="100"/>
          <a:sy n="73" d="100"/>
        </p:scale>
        <p:origin x="0" y="0"/>
      </p:cViewPr>
    </p:cSldViewPr>
  </p:slide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tags" Target="tags/tag1.xml" /><Relationship Id="rId2" Type="http://schemas.openxmlformats.org/officeDocument/2006/relationships/slide" Target="slides/slide1.xml" /><Relationship Id="rId20" Type="http://schemas.openxmlformats.org/officeDocument/2006/relationships/presProps" Target="presProps.xml" /><Relationship Id="rId21" Type="http://schemas.openxmlformats.org/officeDocument/2006/relationships/viewProps" Target="viewProps.xml" /><Relationship Id="rId22" Type="http://schemas.openxmlformats.org/officeDocument/2006/relationships/theme" Target="theme/theme1.xml" /><Relationship Id="rId23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B9A9BCC9-59DF-4AB8-B241-1F5924493978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4DDDBA1A-BE5D-4E1F-A769-1BE65303CF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189267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/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B9A9BCC9-59DF-4AB8-B241-1F5924493978}" type="datetimeFigureOut">
              <a:rPr lang="ru-RU" smtClean="0"/>
              <a:pPr/>
              <a:t>21.04.2025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4DDDBA1A-BE5D-4E1F-A769-1BE65303CF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7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252555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699957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942483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766042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608201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433753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21599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341582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170383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980536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793517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225777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646145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039132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527166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123644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30026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0</Paragraphs>
  <Slides>17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baseType="lpstr" size="21">
      <vt:lpstr>Arial</vt:lpstr>
      <vt:lpstr>Calibri Light</vt:lpstr>
      <vt:lpstr>Calibri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Ивакаева Н.В.</dc:creator>
  <cp:lastModifiedBy>Ивакаева Н.В.</cp:lastModifiedBy>
  <cp:revision>1</cp:revision>
  <dcterms:created xsi:type="dcterms:W3CDTF">2025-04-20T23:42:27Z</dcterms:created>
  <dcterms:modified xsi:type="dcterms:W3CDTF">2025-06-17T07:30:04Z</dcterms:modified>
</cp:coreProperties>
</file>