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custDataLst>
    <p:tags r:id="rId30"/>
  </p:custData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tags" Target="tags/tag1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A8C71E69-84C1-496B-818D-14BFD59886B5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FAF25072-AE84-4859-96EE-0CE4D8634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8146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A8C71E69-84C1-496B-818D-14BFD59886B5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FAF25072-AE84-4859-96EE-0CE4D8634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2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3404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6606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25395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32189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65757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5231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2206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5069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1270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6958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6293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8891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8262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2741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40274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3930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89125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05349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13242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20812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0886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9460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6016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025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6568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8998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7893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3492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0</Paragraphs>
  <Slides>28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2">
      <vt:lpstr>Arial</vt:lpstr>
      <vt:lpstr>Calibri Light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Ивакаева Н.В.</dc:creator>
  <cp:lastModifiedBy>Ивакаева Н.В.</cp:lastModifiedBy>
  <cp:revision>1</cp:revision>
  <dcterms:created xsi:type="dcterms:W3CDTF">2025-04-20T23:41:53Z</dcterms:created>
  <dcterms:modified xsi:type="dcterms:W3CDTF">2025-06-17T07:33:38Z</dcterms:modified>
</cp:coreProperties>
</file>